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74" r:id="rId2"/>
    <p:sldId id="1683" r:id="rId3"/>
    <p:sldId id="1684" r:id="rId4"/>
    <p:sldId id="1685" r:id="rId5"/>
    <p:sldId id="1686" r:id="rId6"/>
    <p:sldId id="168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914400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431. A TANG TAWNTUNGNA MUN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The Bright for Evermore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21:22-23</a:t>
            </a:r>
          </a:p>
          <a:p>
            <a:r>
              <a:rPr lang="en-US" sz="1500" dirty="0"/>
              <a:t>William Augustus Ogden, 1841-1897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39038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tang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1451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473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hiauhiau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9500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dawn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78680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tang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54472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188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431. A TANG TAWNTUNGNA MUN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2018-12-15T07:18:53Z</dcterms:modified>
</cp:coreProperties>
</file>